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8" r:id="rId3"/>
    <p:sldId id="256" r:id="rId4"/>
    <p:sldId id="259" r:id="rId5"/>
    <p:sldId id="260" r:id="rId6"/>
    <p:sldId id="261" r:id="rId7"/>
    <p:sldId id="263" r:id="rId8"/>
    <p:sldId id="264" r:id="rId9"/>
    <p:sldId id="257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7822" autoAdjust="0"/>
  </p:normalViewPr>
  <p:slideViewPr>
    <p:cSldViewPr snapToGrid="0" snapToObjects="1">
      <p:cViewPr>
        <p:scale>
          <a:sx n="50" d="100"/>
          <a:sy n="50" d="100"/>
        </p:scale>
        <p:origin x="-1267" y="-1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53457FF-4340-064D-92E2-36FE41C80829}" type="doc">
      <dgm:prSet loTypeId="urn:microsoft.com/office/officeart/2005/8/layout/process5" loCatId="" qsTypeId="urn:microsoft.com/office/officeart/2005/8/quickstyle/simple2" qsCatId="simple" csTypeId="urn:microsoft.com/office/officeart/2005/8/colors/accent1_2" csCatId="accent1" phldr="1"/>
      <dgm:spPr/>
    </dgm:pt>
    <dgm:pt modelId="{AE5B23D8-9A7C-4B4A-A7E8-A8F56F6C923E}">
      <dgm:prSet phldrT="[Text]" custT="1"/>
      <dgm:spPr/>
      <dgm:t>
        <a:bodyPr/>
        <a:lstStyle/>
        <a:p>
          <a:pPr algn="l"/>
          <a:r>
            <a:rPr lang="en-US" sz="1600">
              <a:solidFill>
                <a:schemeClr val="bg1"/>
              </a:solidFill>
            </a:rPr>
            <a:t>Caja #1</a:t>
          </a:r>
        </a:p>
      </dgm:t>
    </dgm:pt>
    <dgm:pt modelId="{CD1A05FB-1537-9849-9930-ED9F0BB735BF}" type="parTrans" cxnId="{5B5F2765-FA1D-FE46-8649-29EA76B81EA2}">
      <dgm:prSet/>
      <dgm:spPr/>
      <dgm:t>
        <a:bodyPr/>
        <a:lstStyle/>
        <a:p>
          <a:endParaRPr lang="en-US"/>
        </a:p>
      </dgm:t>
    </dgm:pt>
    <dgm:pt modelId="{7B16E70F-D5E0-9B4B-A9CB-4D332DC9E14F}" type="sibTrans" cxnId="{5B5F2765-FA1D-FE46-8649-29EA76B81EA2}">
      <dgm:prSet/>
      <dgm:spPr/>
      <dgm:t>
        <a:bodyPr/>
        <a:lstStyle/>
        <a:p>
          <a:endParaRPr lang="en-US"/>
        </a:p>
      </dgm:t>
    </dgm:pt>
    <dgm:pt modelId="{AE445BE1-9D4E-4944-9927-6307AE034492}">
      <dgm:prSet custT="1"/>
      <dgm:spPr/>
      <dgm:t>
        <a:bodyPr/>
        <a:lstStyle/>
        <a:p>
          <a:pPr algn="l"/>
          <a:r>
            <a:rPr lang="en-US" sz="1600"/>
            <a:t>Caja #2</a:t>
          </a:r>
        </a:p>
      </dgm:t>
    </dgm:pt>
    <dgm:pt modelId="{928DA6D0-978A-0442-81B0-AB2538A4BCF8}" type="parTrans" cxnId="{B08B7B60-108E-1F4A-A18C-05417BE70E5D}">
      <dgm:prSet/>
      <dgm:spPr/>
      <dgm:t>
        <a:bodyPr/>
        <a:lstStyle/>
        <a:p>
          <a:endParaRPr lang="en-US"/>
        </a:p>
      </dgm:t>
    </dgm:pt>
    <dgm:pt modelId="{DF5B366F-2931-764D-BB5E-74013B9D0B3E}" type="sibTrans" cxnId="{B08B7B60-108E-1F4A-A18C-05417BE70E5D}">
      <dgm:prSet/>
      <dgm:spPr/>
      <dgm:t>
        <a:bodyPr/>
        <a:lstStyle/>
        <a:p>
          <a:endParaRPr lang="en-US"/>
        </a:p>
      </dgm:t>
    </dgm:pt>
    <dgm:pt modelId="{8FC25718-181F-AE4D-B1BA-09A4788E022C}">
      <dgm:prSet custT="1"/>
      <dgm:spPr/>
      <dgm:t>
        <a:bodyPr/>
        <a:lstStyle/>
        <a:p>
          <a:pPr algn="l"/>
          <a:r>
            <a:rPr lang="en-US" sz="1600" dirty="0" err="1"/>
            <a:t>Caja</a:t>
          </a:r>
          <a:r>
            <a:rPr lang="en-US" sz="1600" dirty="0"/>
            <a:t> #3</a:t>
          </a:r>
        </a:p>
      </dgm:t>
    </dgm:pt>
    <dgm:pt modelId="{ACE4A215-95F8-BE45-8102-9C7C49BA07F3}" type="parTrans" cxnId="{8F15B0DD-6EAB-144A-A775-D8CA7B200DB3}">
      <dgm:prSet/>
      <dgm:spPr/>
      <dgm:t>
        <a:bodyPr/>
        <a:lstStyle/>
        <a:p>
          <a:endParaRPr lang="en-US"/>
        </a:p>
      </dgm:t>
    </dgm:pt>
    <dgm:pt modelId="{FBF64BE1-1655-A54D-8AFD-9904901C3230}" type="sibTrans" cxnId="{8F15B0DD-6EAB-144A-A775-D8CA7B200DB3}">
      <dgm:prSet/>
      <dgm:spPr/>
      <dgm:t>
        <a:bodyPr/>
        <a:lstStyle/>
        <a:p>
          <a:endParaRPr lang="en-US"/>
        </a:p>
      </dgm:t>
    </dgm:pt>
    <dgm:pt modelId="{BC45354E-67A0-E949-9CA6-EAF5FFE7FF54}">
      <dgm:prSet custT="1"/>
      <dgm:spPr/>
      <dgm:t>
        <a:bodyPr/>
        <a:lstStyle/>
        <a:p>
          <a:pPr algn="l"/>
          <a:r>
            <a:rPr lang="en-US" sz="1600" dirty="0" err="1"/>
            <a:t>Caja</a:t>
          </a:r>
          <a:r>
            <a:rPr lang="en-US" sz="1600" dirty="0"/>
            <a:t> #4</a:t>
          </a:r>
        </a:p>
      </dgm:t>
    </dgm:pt>
    <dgm:pt modelId="{188BA437-8A02-4447-963B-1D2A56079B32}" type="parTrans" cxnId="{6F407F44-1896-4845-B008-49792C541BE2}">
      <dgm:prSet/>
      <dgm:spPr/>
      <dgm:t>
        <a:bodyPr/>
        <a:lstStyle/>
        <a:p>
          <a:endParaRPr lang="en-US"/>
        </a:p>
      </dgm:t>
    </dgm:pt>
    <dgm:pt modelId="{7CF8D6D7-FBBA-4549-9E26-83FB93B7BABB}" type="sibTrans" cxnId="{6F407F44-1896-4845-B008-49792C541BE2}">
      <dgm:prSet/>
      <dgm:spPr/>
      <dgm:t>
        <a:bodyPr/>
        <a:lstStyle/>
        <a:p>
          <a:endParaRPr lang="en-US"/>
        </a:p>
      </dgm:t>
    </dgm:pt>
    <dgm:pt modelId="{C5D1E0AE-E3E7-3D45-A25C-452E4F9BCF32}">
      <dgm:prSet custT="1"/>
      <dgm:spPr/>
      <dgm:t>
        <a:bodyPr/>
        <a:lstStyle/>
        <a:p>
          <a:pPr algn="l"/>
          <a:r>
            <a:rPr lang="en-US" sz="1600" dirty="0" err="1" smtClean="0"/>
            <a:t>Caja</a:t>
          </a:r>
          <a:r>
            <a:rPr lang="en-US" sz="1600" dirty="0" smtClean="0"/>
            <a:t> #5</a:t>
          </a:r>
          <a:endParaRPr lang="en-US" sz="1600" dirty="0"/>
        </a:p>
      </dgm:t>
    </dgm:pt>
    <dgm:pt modelId="{64C6651F-F107-184D-826F-64E9FFC521A9}" type="parTrans" cxnId="{894D2D82-E73C-464D-A643-F49CB5DD47FF}">
      <dgm:prSet/>
      <dgm:spPr/>
      <dgm:t>
        <a:bodyPr/>
        <a:lstStyle/>
        <a:p>
          <a:endParaRPr lang="en-US"/>
        </a:p>
      </dgm:t>
    </dgm:pt>
    <dgm:pt modelId="{6F97BF14-D619-114F-8576-B2F83EBD5A9B}" type="sibTrans" cxnId="{894D2D82-E73C-464D-A643-F49CB5DD47FF}">
      <dgm:prSet/>
      <dgm:spPr/>
      <dgm:t>
        <a:bodyPr/>
        <a:lstStyle/>
        <a:p>
          <a:endParaRPr lang="en-US"/>
        </a:p>
      </dgm:t>
    </dgm:pt>
    <dgm:pt modelId="{EF0D0BE8-F96F-014C-9DEB-846454D051BD}" type="pres">
      <dgm:prSet presAssocID="{953457FF-4340-064D-92E2-36FE41C80829}" presName="diagram" presStyleCnt="0">
        <dgm:presLayoutVars>
          <dgm:dir/>
          <dgm:resizeHandles val="exact"/>
        </dgm:presLayoutVars>
      </dgm:prSet>
      <dgm:spPr/>
    </dgm:pt>
    <dgm:pt modelId="{481545E8-4219-EA4A-9258-589F32A4FC04}" type="pres">
      <dgm:prSet presAssocID="{AE5B23D8-9A7C-4B4A-A7E8-A8F56F6C923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4CFD21-2DCA-F142-98CD-AC078202C0E9}" type="pres">
      <dgm:prSet presAssocID="{7B16E70F-D5E0-9B4B-A9CB-4D332DC9E14F}" presName="sibTrans" presStyleLbl="sibTrans2D1" presStyleIdx="0" presStyleCnt="4"/>
      <dgm:spPr/>
      <dgm:t>
        <a:bodyPr/>
        <a:lstStyle/>
        <a:p>
          <a:endParaRPr lang="en-US"/>
        </a:p>
      </dgm:t>
    </dgm:pt>
    <dgm:pt modelId="{B750FC12-5496-3543-9A79-3BF0BB44F1A3}" type="pres">
      <dgm:prSet presAssocID="{7B16E70F-D5E0-9B4B-A9CB-4D332DC9E14F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3BC63C47-DBB3-7B44-8209-2F8D468C4095}" type="pres">
      <dgm:prSet presAssocID="{AE445BE1-9D4E-4944-9927-6307AE034492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B70ABC-4967-4D49-A724-6B4AD9DB3F1E}" type="pres">
      <dgm:prSet presAssocID="{DF5B366F-2931-764D-BB5E-74013B9D0B3E}" presName="sibTrans" presStyleLbl="sibTrans2D1" presStyleIdx="1" presStyleCnt="4"/>
      <dgm:spPr/>
      <dgm:t>
        <a:bodyPr/>
        <a:lstStyle/>
        <a:p>
          <a:endParaRPr lang="en-US"/>
        </a:p>
      </dgm:t>
    </dgm:pt>
    <dgm:pt modelId="{622A439A-DF40-394A-AD27-ED759E006E9A}" type="pres">
      <dgm:prSet presAssocID="{DF5B366F-2931-764D-BB5E-74013B9D0B3E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E44C87CC-2393-6346-B3F3-CF18E4E8E768}" type="pres">
      <dgm:prSet presAssocID="{8FC25718-181F-AE4D-B1BA-09A4788E022C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1AB12A-FAD0-1E4E-BF31-B5AE78F2C136}" type="pres">
      <dgm:prSet presAssocID="{FBF64BE1-1655-A54D-8AFD-9904901C3230}" presName="sibTrans" presStyleLbl="sibTrans2D1" presStyleIdx="2" presStyleCnt="4"/>
      <dgm:spPr/>
      <dgm:t>
        <a:bodyPr/>
        <a:lstStyle/>
        <a:p>
          <a:endParaRPr lang="en-US"/>
        </a:p>
      </dgm:t>
    </dgm:pt>
    <dgm:pt modelId="{35809A7E-7D44-DE4B-80BA-98BD338A7EB3}" type="pres">
      <dgm:prSet presAssocID="{FBF64BE1-1655-A54D-8AFD-9904901C3230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D07339F3-86BB-674E-A496-2413577BDDD9}" type="pres">
      <dgm:prSet presAssocID="{BC45354E-67A0-E949-9CA6-EAF5FFE7FF54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BA08E8-B5E4-074E-80D9-2CF31A394F7F}" type="pres">
      <dgm:prSet presAssocID="{7CF8D6D7-FBBA-4549-9E26-83FB93B7BABB}" presName="sibTrans" presStyleLbl="sibTrans2D1" presStyleIdx="3" presStyleCnt="4"/>
      <dgm:spPr/>
      <dgm:t>
        <a:bodyPr/>
        <a:lstStyle/>
        <a:p>
          <a:endParaRPr lang="en-US"/>
        </a:p>
      </dgm:t>
    </dgm:pt>
    <dgm:pt modelId="{E792A335-8BF5-1742-BA91-48FBAE6A594A}" type="pres">
      <dgm:prSet presAssocID="{7CF8D6D7-FBBA-4549-9E26-83FB93B7BABB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B73959A2-590F-D549-82EF-1812FC65FD09}" type="pres">
      <dgm:prSet presAssocID="{C5D1E0AE-E3E7-3D45-A25C-452E4F9BCF32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08B7B60-108E-1F4A-A18C-05417BE70E5D}" srcId="{953457FF-4340-064D-92E2-36FE41C80829}" destId="{AE445BE1-9D4E-4944-9927-6307AE034492}" srcOrd="1" destOrd="0" parTransId="{928DA6D0-978A-0442-81B0-AB2538A4BCF8}" sibTransId="{DF5B366F-2931-764D-BB5E-74013B9D0B3E}"/>
    <dgm:cxn modelId="{6F407F44-1896-4845-B008-49792C541BE2}" srcId="{953457FF-4340-064D-92E2-36FE41C80829}" destId="{BC45354E-67A0-E949-9CA6-EAF5FFE7FF54}" srcOrd="3" destOrd="0" parTransId="{188BA437-8A02-4447-963B-1D2A56079B32}" sibTransId="{7CF8D6D7-FBBA-4549-9E26-83FB93B7BABB}"/>
    <dgm:cxn modelId="{79EB74DD-6CDA-0049-BE24-CE4DE7E375AD}" type="presOf" srcId="{DF5B366F-2931-764D-BB5E-74013B9D0B3E}" destId="{C6B70ABC-4967-4D49-A724-6B4AD9DB3F1E}" srcOrd="0" destOrd="0" presId="urn:microsoft.com/office/officeart/2005/8/layout/process5"/>
    <dgm:cxn modelId="{5B5F2765-FA1D-FE46-8649-29EA76B81EA2}" srcId="{953457FF-4340-064D-92E2-36FE41C80829}" destId="{AE5B23D8-9A7C-4B4A-A7E8-A8F56F6C923E}" srcOrd="0" destOrd="0" parTransId="{CD1A05FB-1537-9849-9930-ED9F0BB735BF}" sibTransId="{7B16E70F-D5E0-9B4B-A9CB-4D332DC9E14F}"/>
    <dgm:cxn modelId="{47D26A3C-0421-9C49-B52D-FEFB534066F1}" type="presOf" srcId="{C5D1E0AE-E3E7-3D45-A25C-452E4F9BCF32}" destId="{B73959A2-590F-D549-82EF-1812FC65FD09}" srcOrd="0" destOrd="0" presId="urn:microsoft.com/office/officeart/2005/8/layout/process5"/>
    <dgm:cxn modelId="{9DCB6013-AE82-864C-A6D0-9E5A55C26272}" type="presOf" srcId="{BC45354E-67A0-E949-9CA6-EAF5FFE7FF54}" destId="{D07339F3-86BB-674E-A496-2413577BDDD9}" srcOrd="0" destOrd="0" presId="urn:microsoft.com/office/officeart/2005/8/layout/process5"/>
    <dgm:cxn modelId="{8F15B0DD-6EAB-144A-A775-D8CA7B200DB3}" srcId="{953457FF-4340-064D-92E2-36FE41C80829}" destId="{8FC25718-181F-AE4D-B1BA-09A4788E022C}" srcOrd="2" destOrd="0" parTransId="{ACE4A215-95F8-BE45-8102-9C7C49BA07F3}" sibTransId="{FBF64BE1-1655-A54D-8AFD-9904901C3230}"/>
    <dgm:cxn modelId="{BD1654B8-C262-8546-BCCC-4EBA7C23698A}" type="presOf" srcId="{AE5B23D8-9A7C-4B4A-A7E8-A8F56F6C923E}" destId="{481545E8-4219-EA4A-9258-589F32A4FC04}" srcOrd="0" destOrd="0" presId="urn:microsoft.com/office/officeart/2005/8/layout/process5"/>
    <dgm:cxn modelId="{DDDFCB99-C4D7-B841-BEB1-E840FB492377}" type="presOf" srcId="{7B16E70F-D5E0-9B4B-A9CB-4D332DC9E14F}" destId="{7A4CFD21-2DCA-F142-98CD-AC078202C0E9}" srcOrd="0" destOrd="0" presId="urn:microsoft.com/office/officeart/2005/8/layout/process5"/>
    <dgm:cxn modelId="{894D2D82-E73C-464D-A643-F49CB5DD47FF}" srcId="{953457FF-4340-064D-92E2-36FE41C80829}" destId="{C5D1E0AE-E3E7-3D45-A25C-452E4F9BCF32}" srcOrd="4" destOrd="0" parTransId="{64C6651F-F107-184D-826F-64E9FFC521A9}" sibTransId="{6F97BF14-D619-114F-8576-B2F83EBD5A9B}"/>
    <dgm:cxn modelId="{DFB7D55C-C3C8-274E-836E-46871E27B106}" type="presOf" srcId="{DF5B366F-2931-764D-BB5E-74013B9D0B3E}" destId="{622A439A-DF40-394A-AD27-ED759E006E9A}" srcOrd="1" destOrd="0" presId="urn:microsoft.com/office/officeart/2005/8/layout/process5"/>
    <dgm:cxn modelId="{5A3E288E-F861-8344-9C88-959DF5965DF2}" type="presOf" srcId="{7CF8D6D7-FBBA-4549-9E26-83FB93B7BABB}" destId="{6DBA08E8-B5E4-074E-80D9-2CF31A394F7F}" srcOrd="0" destOrd="0" presId="urn:microsoft.com/office/officeart/2005/8/layout/process5"/>
    <dgm:cxn modelId="{623C0A6A-4FAD-6042-A566-40833E56930C}" type="presOf" srcId="{AE445BE1-9D4E-4944-9927-6307AE034492}" destId="{3BC63C47-DBB3-7B44-8209-2F8D468C4095}" srcOrd="0" destOrd="0" presId="urn:microsoft.com/office/officeart/2005/8/layout/process5"/>
    <dgm:cxn modelId="{5A7465D1-2AC8-9547-8074-9A56E8DDAEB8}" type="presOf" srcId="{7CF8D6D7-FBBA-4549-9E26-83FB93B7BABB}" destId="{E792A335-8BF5-1742-BA91-48FBAE6A594A}" srcOrd="1" destOrd="0" presId="urn:microsoft.com/office/officeart/2005/8/layout/process5"/>
    <dgm:cxn modelId="{58382240-2B0F-F145-AE3C-5BF79115763C}" type="presOf" srcId="{7B16E70F-D5E0-9B4B-A9CB-4D332DC9E14F}" destId="{B750FC12-5496-3543-9A79-3BF0BB44F1A3}" srcOrd="1" destOrd="0" presId="urn:microsoft.com/office/officeart/2005/8/layout/process5"/>
    <dgm:cxn modelId="{EF3EC27C-FC70-1F44-AE76-7DE0D2E96D1D}" type="presOf" srcId="{953457FF-4340-064D-92E2-36FE41C80829}" destId="{EF0D0BE8-F96F-014C-9DEB-846454D051BD}" srcOrd="0" destOrd="0" presId="urn:microsoft.com/office/officeart/2005/8/layout/process5"/>
    <dgm:cxn modelId="{22EB155E-BE16-874A-A752-B08F42E45117}" type="presOf" srcId="{FBF64BE1-1655-A54D-8AFD-9904901C3230}" destId="{35809A7E-7D44-DE4B-80BA-98BD338A7EB3}" srcOrd="1" destOrd="0" presId="urn:microsoft.com/office/officeart/2005/8/layout/process5"/>
    <dgm:cxn modelId="{A83052AE-8F23-D84E-AD50-CEBBBCEEAFE2}" type="presOf" srcId="{8FC25718-181F-AE4D-B1BA-09A4788E022C}" destId="{E44C87CC-2393-6346-B3F3-CF18E4E8E768}" srcOrd="0" destOrd="0" presId="urn:microsoft.com/office/officeart/2005/8/layout/process5"/>
    <dgm:cxn modelId="{9A64F744-9E81-FC49-8716-144E8AD3AF77}" type="presOf" srcId="{FBF64BE1-1655-A54D-8AFD-9904901C3230}" destId="{511AB12A-FAD0-1E4E-BF31-B5AE78F2C136}" srcOrd="0" destOrd="0" presId="urn:microsoft.com/office/officeart/2005/8/layout/process5"/>
    <dgm:cxn modelId="{79108D77-9294-D348-AC76-5557C9B64ED5}" type="presParOf" srcId="{EF0D0BE8-F96F-014C-9DEB-846454D051BD}" destId="{481545E8-4219-EA4A-9258-589F32A4FC04}" srcOrd="0" destOrd="0" presId="urn:microsoft.com/office/officeart/2005/8/layout/process5"/>
    <dgm:cxn modelId="{074E311D-16C8-404E-ACC2-672D8714F33B}" type="presParOf" srcId="{EF0D0BE8-F96F-014C-9DEB-846454D051BD}" destId="{7A4CFD21-2DCA-F142-98CD-AC078202C0E9}" srcOrd="1" destOrd="0" presId="urn:microsoft.com/office/officeart/2005/8/layout/process5"/>
    <dgm:cxn modelId="{31803EF0-F42F-BE44-A8F7-E179C6C3CFAA}" type="presParOf" srcId="{7A4CFD21-2DCA-F142-98CD-AC078202C0E9}" destId="{B750FC12-5496-3543-9A79-3BF0BB44F1A3}" srcOrd="0" destOrd="0" presId="urn:microsoft.com/office/officeart/2005/8/layout/process5"/>
    <dgm:cxn modelId="{D5F89942-259B-4040-8401-A5053B482F8F}" type="presParOf" srcId="{EF0D0BE8-F96F-014C-9DEB-846454D051BD}" destId="{3BC63C47-DBB3-7B44-8209-2F8D468C4095}" srcOrd="2" destOrd="0" presId="urn:microsoft.com/office/officeart/2005/8/layout/process5"/>
    <dgm:cxn modelId="{5946CCF2-9ABD-C141-85EC-B4DAF69EFAEA}" type="presParOf" srcId="{EF0D0BE8-F96F-014C-9DEB-846454D051BD}" destId="{C6B70ABC-4967-4D49-A724-6B4AD9DB3F1E}" srcOrd="3" destOrd="0" presId="urn:microsoft.com/office/officeart/2005/8/layout/process5"/>
    <dgm:cxn modelId="{BF187B6C-42E7-904D-8474-052AEC820E4E}" type="presParOf" srcId="{C6B70ABC-4967-4D49-A724-6B4AD9DB3F1E}" destId="{622A439A-DF40-394A-AD27-ED759E006E9A}" srcOrd="0" destOrd="0" presId="urn:microsoft.com/office/officeart/2005/8/layout/process5"/>
    <dgm:cxn modelId="{0CC5E60A-7757-E14E-9A6F-A2F4957977FE}" type="presParOf" srcId="{EF0D0BE8-F96F-014C-9DEB-846454D051BD}" destId="{E44C87CC-2393-6346-B3F3-CF18E4E8E768}" srcOrd="4" destOrd="0" presId="urn:microsoft.com/office/officeart/2005/8/layout/process5"/>
    <dgm:cxn modelId="{A8FA9389-BF89-4547-813B-7D1EBF814BF9}" type="presParOf" srcId="{EF0D0BE8-F96F-014C-9DEB-846454D051BD}" destId="{511AB12A-FAD0-1E4E-BF31-B5AE78F2C136}" srcOrd="5" destOrd="0" presId="urn:microsoft.com/office/officeart/2005/8/layout/process5"/>
    <dgm:cxn modelId="{8B13A46C-5DB6-3C41-BEBD-00E5C419E762}" type="presParOf" srcId="{511AB12A-FAD0-1E4E-BF31-B5AE78F2C136}" destId="{35809A7E-7D44-DE4B-80BA-98BD338A7EB3}" srcOrd="0" destOrd="0" presId="urn:microsoft.com/office/officeart/2005/8/layout/process5"/>
    <dgm:cxn modelId="{7B08B933-12C3-4340-89C9-87E59A45362A}" type="presParOf" srcId="{EF0D0BE8-F96F-014C-9DEB-846454D051BD}" destId="{D07339F3-86BB-674E-A496-2413577BDDD9}" srcOrd="6" destOrd="0" presId="urn:microsoft.com/office/officeart/2005/8/layout/process5"/>
    <dgm:cxn modelId="{7B3E5225-70CE-7B4C-B20A-4B5E152B80C4}" type="presParOf" srcId="{EF0D0BE8-F96F-014C-9DEB-846454D051BD}" destId="{6DBA08E8-B5E4-074E-80D9-2CF31A394F7F}" srcOrd="7" destOrd="0" presId="urn:microsoft.com/office/officeart/2005/8/layout/process5"/>
    <dgm:cxn modelId="{E732B30F-9849-464E-95BE-9940F6B9E2D5}" type="presParOf" srcId="{6DBA08E8-B5E4-074E-80D9-2CF31A394F7F}" destId="{E792A335-8BF5-1742-BA91-48FBAE6A594A}" srcOrd="0" destOrd="0" presId="urn:microsoft.com/office/officeart/2005/8/layout/process5"/>
    <dgm:cxn modelId="{E091F811-E1E7-4349-80D3-582D80F2894C}" type="presParOf" srcId="{EF0D0BE8-F96F-014C-9DEB-846454D051BD}" destId="{B73959A2-590F-D549-82EF-1812FC65FD09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81545E8-4219-EA4A-9258-589F32A4FC04}">
      <dsp:nvSpPr>
        <dsp:cNvPr id="0" name=""/>
        <dsp:cNvSpPr/>
      </dsp:nvSpPr>
      <dsp:spPr>
        <a:xfrm>
          <a:off x="435054" y="1408"/>
          <a:ext cx="1923454" cy="115407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>
              <a:solidFill>
                <a:schemeClr val="bg1"/>
              </a:solidFill>
            </a:rPr>
            <a:t>Caja #1</a:t>
          </a:r>
        </a:p>
      </dsp:txBody>
      <dsp:txXfrm>
        <a:off x="435054" y="1408"/>
        <a:ext cx="1923454" cy="1154072"/>
      </dsp:txXfrm>
    </dsp:sp>
    <dsp:sp modelId="{7A4CFD21-2DCA-F142-98CD-AC078202C0E9}">
      <dsp:nvSpPr>
        <dsp:cNvPr id="0" name=""/>
        <dsp:cNvSpPr/>
      </dsp:nvSpPr>
      <dsp:spPr>
        <a:xfrm>
          <a:off x="2527773" y="339936"/>
          <a:ext cx="407772" cy="47701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2527773" y="339936"/>
        <a:ext cx="407772" cy="477016"/>
      </dsp:txXfrm>
    </dsp:sp>
    <dsp:sp modelId="{3BC63C47-DBB3-7B44-8209-2F8D468C4095}">
      <dsp:nvSpPr>
        <dsp:cNvPr id="0" name=""/>
        <dsp:cNvSpPr/>
      </dsp:nvSpPr>
      <dsp:spPr>
        <a:xfrm>
          <a:off x="3127890" y="1408"/>
          <a:ext cx="1923454" cy="115407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/>
            <a:t>Caja #2</a:t>
          </a:r>
        </a:p>
      </dsp:txBody>
      <dsp:txXfrm>
        <a:off x="3127890" y="1408"/>
        <a:ext cx="1923454" cy="1154072"/>
      </dsp:txXfrm>
    </dsp:sp>
    <dsp:sp modelId="{C6B70ABC-4967-4D49-A724-6B4AD9DB3F1E}">
      <dsp:nvSpPr>
        <dsp:cNvPr id="0" name=""/>
        <dsp:cNvSpPr/>
      </dsp:nvSpPr>
      <dsp:spPr>
        <a:xfrm rot="5400000">
          <a:off x="3885732" y="1290123"/>
          <a:ext cx="407772" cy="47701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 rot="5400000">
        <a:off x="3885732" y="1290123"/>
        <a:ext cx="407772" cy="477016"/>
      </dsp:txXfrm>
    </dsp:sp>
    <dsp:sp modelId="{E44C87CC-2393-6346-B3F3-CF18E4E8E768}">
      <dsp:nvSpPr>
        <dsp:cNvPr id="0" name=""/>
        <dsp:cNvSpPr/>
      </dsp:nvSpPr>
      <dsp:spPr>
        <a:xfrm>
          <a:off x="3127890" y="1924863"/>
          <a:ext cx="1923454" cy="115407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/>
            <a:t>Caja</a:t>
          </a:r>
          <a:r>
            <a:rPr lang="en-US" sz="1600" kern="1200" dirty="0"/>
            <a:t> #3</a:t>
          </a:r>
        </a:p>
      </dsp:txBody>
      <dsp:txXfrm>
        <a:off x="3127890" y="1924863"/>
        <a:ext cx="1923454" cy="1154072"/>
      </dsp:txXfrm>
    </dsp:sp>
    <dsp:sp modelId="{511AB12A-FAD0-1E4E-BF31-B5AE78F2C136}">
      <dsp:nvSpPr>
        <dsp:cNvPr id="0" name=""/>
        <dsp:cNvSpPr/>
      </dsp:nvSpPr>
      <dsp:spPr>
        <a:xfrm rot="10800000">
          <a:off x="2550854" y="2263391"/>
          <a:ext cx="407772" cy="47701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 rot="10800000">
        <a:off x="2550854" y="2263391"/>
        <a:ext cx="407772" cy="477016"/>
      </dsp:txXfrm>
    </dsp:sp>
    <dsp:sp modelId="{D07339F3-86BB-674E-A496-2413577BDDD9}">
      <dsp:nvSpPr>
        <dsp:cNvPr id="0" name=""/>
        <dsp:cNvSpPr/>
      </dsp:nvSpPr>
      <dsp:spPr>
        <a:xfrm>
          <a:off x="435054" y="1924863"/>
          <a:ext cx="1923454" cy="115407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/>
            <a:t>Caja</a:t>
          </a:r>
          <a:r>
            <a:rPr lang="en-US" sz="1600" kern="1200" dirty="0"/>
            <a:t> #4</a:t>
          </a:r>
        </a:p>
      </dsp:txBody>
      <dsp:txXfrm>
        <a:off x="435054" y="1924863"/>
        <a:ext cx="1923454" cy="1154072"/>
      </dsp:txXfrm>
    </dsp:sp>
    <dsp:sp modelId="{6DBA08E8-B5E4-074E-80D9-2CF31A394F7F}">
      <dsp:nvSpPr>
        <dsp:cNvPr id="0" name=""/>
        <dsp:cNvSpPr/>
      </dsp:nvSpPr>
      <dsp:spPr>
        <a:xfrm rot="5400000">
          <a:off x="1192895" y="3213578"/>
          <a:ext cx="407772" cy="47701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 rot="5400000">
        <a:off x="1192895" y="3213578"/>
        <a:ext cx="407772" cy="477016"/>
      </dsp:txXfrm>
    </dsp:sp>
    <dsp:sp modelId="{B73959A2-590F-D549-82EF-1812FC65FD09}">
      <dsp:nvSpPr>
        <dsp:cNvPr id="0" name=""/>
        <dsp:cNvSpPr/>
      </dsp:nvSpPr>
      <dsp:spPr>
        <a:xfrm>
          <a:off x="435054" y="3848318"/>
          <a:ext cx="1923454" cy="115407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Caja</a:t>
          </a:r>
          <a:r>
            <a:rPr lang="en-US" sz="1600" kern="1200" dirty="0" smtClean="0"/>
            <a:t> #5</a:t>
          </a:r>
          <a:endParaRPr lang="en-US" sz="1600" kern="1200" dirty="0"/>
        </a:p>
      </dsp:txBody>
      <dsp:txXfrm>
        <a:off x="435054" y="3848318"/>
        <a:ext cx="1923454" cy="11540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9" name="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 eaLnBrk="1" latinLnBrk="0" hangingPunct="1"/>
            <a:fld id="{54AB02A5-4FE5-49D9-9E24-09F23B90C450}" type="datetimeFigureOut">
              <a:rPr lang="en-US" smtClean="0"/>
              <a:pPr algn="r" eaLnBrk="1" latinLnBrk="0" hangingPunct="1"/>
              <a:t>2/17/2014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 eaLnBrk="1" latinLnBrk="0" hangingPunct="1"/>
            <a:fld id="{6294C92D-0306-4E69-9CD3-20855E849650}" type="slidenum">
              <a:rPr kumimoji="0" lang="en-US" smtClean="0"/>
              <a:pPr algn="ctr" eaLnBrk="1" latinLnBrk="0" hangingPunct="1"/>
              <a:t>‹#›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CCFLT Conference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2560" y="2039814"/>
            <a:ext cx="7406640" cy="1562849"/>
          </a:xfrm>
        </p:spPr>
        <p:txBody>
          <a:bodyPr/>
          <a:lstStyle/>
          <a:p>
            <a:r>
              <a:rPr lang="en-US" dirty="0" smtClean="0"/>
              <a:t>PACE </a:t>
            </a:r>
            <a:r>
              <a:rPr lang="en-US" dirty="0" smtClean="0"/>
              <a:t>model </a:t>
            </a:r>
            <a:r>
              <a:rPr lang="en-US" dirty="0" smtClean="0"/>
              <a:t>using </a:t>
            </a:r>
            <a:r>
              <a:rPr lang="en-US" dirty="0" err="1" smtClean="0"/>
              <a:t>Storybird</a:t>
            </a:r>
            <a:r>
              <a:rPr lang="en-US" dirty="0" smtClean="0"/>
              <a:t>®</a:t>
            </a:r>
            <a:endParaRPr lang="en-US" dirty="0" smtClean="0"/>
          </a:p>
          <a:p>
            <a:r>
              <a:rPr lang="en-US" dirty="0" smtClean="0"/>
              <a:t>			</a:t>
            </a:r>
            <a:r>
              <a:rPr lang="en-US" dirty="0" smtClean="0"/>
              <a:t>     February </a:t>
            </a:r>
            <a:r>
              <a:rPr lang="en-US" dirty="0" smtClean="0"/>
              <a:t>22, 2014</a:t>
            </a:r>
          </a:p>
          <a:p>
            <a:r>
              <a:rPr lang="en-US" dirty="0" smtClean="0"/>
              <a:t>Tori Hepburn		Spanish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006797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PACE model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US" u="sng" dirty="0" smtClean="0"/>
              <a:t>Presentational-</a:t>
            </a:r>
            <a:r>
              <a:rPr lang="en-US" dirty="0"/>
              <a:t>T</a:t>
            </a:r>
            <a:r>
              <a:rPr lang="en-US" dirty="0" smtClean="0"/>
              <a:t>eacher gives text with new grammar.  Emphasis on meaning with TPR, pictures, etc.</a:t>
            </a:r>
            <a:endParaRPr lang="en-US" dirty="0"/>
          </a:p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u="sng" dirty="0" err="1" smtClean="0"/>
              <a:t>Attentional</a:t>
            </a:r>
            <a:r>
              <a:rPr lang="en-US" u="sng" dirty="0" smtClean="0"/>
              <a:t>-Focus</a:t>
            </a:r>
            <a:r>
              <a:rPr lang="en-US" dirty="0" smtClean="0"/>
              <a:t> (draw attention to) on new grammar.</a:t>
            </a:r>
          </a:p>
          <a:p>
            <a:pPr>
              <a:buFont typeface="Arial"/>
              <a:buChar char="•"/>
            </a:pPr>
            <a:r>
              <a:rPr lang="en-US" u="sng" dirty="0" smtClean="0"/>
              <a:t>Co</a:t>
            </a:r>
            <a:r>
              <a:rPr lang="en-US" u="sng" dirty="0"/>
              <a:t>-</a:t>
            </a:r>
            <a:r>
              <a:rPr lang="en-US" u="sng" dirty="0" smtClean="0"/>
              <a:t>construction-</a:t>
            </a:r>
            <a:r>
              <a:rPr lang="en-US" dirty="0" smtClean="0"/>
              <a:t>Students write own grammar rule with teacher.</a:t>
            </a:r>
          </a:p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u="sng" dirty="0" err="1"/>
              <a:t>Extention</a:t>
            </a:r>
            <a:r>
              <a:rPr lang="en-US" u="sng" dirty="0"/>
              <a:t> </a:t>
            </a:r>
            <a:r>
              <a:rPr lang="en-US" u="sng" dirty="0" smtClean="0"/>
              <a:t>Activity</a:t>
            </a:r>
            <a:r>
              <a:rPr lang="en-US" dirty="0" smtClean="0"/>
              <a:t>-Use new grammar to create own task for practice.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62089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PACE model activity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El </a:t>
            </a:r>
            <a:r>
              <a:rPr lang="en-US" dirty="0" err="1"/>
              <a:t>mapache</a:t>
            </a:r>
            <a:r>
              <a:rPr lang="en-US" dirty="0"/>
              <a:t> y la </a:t>
            </a:r>
            <a:r>
              <a:rPr lang="en-US" dirty="0" err="1"/>
              <a:t>busqueda</a:t>
            </a:r>
            <a:r>
              <a:rPr lang="en-US" dirty="0"/>
              <a:t> </a:t>
            </a:r>
            <a:r>
              <a:rPr lang="en-US" dirty="0" err="1"/>
              <a:t>para</a:t>
            </a:r>
            <a:r>
              <a:rPr lang="en-US" dirty="0"/>
              <a:t> </a:t>
            </a:r>
            <a:r>
              <a:rPr lang="en-US" dirty="0" err="1" smtClean="0"/>
              <a:t>miel</a:t>
            </a:r>
            <a:endParaRPr lang="en-US" dirty="0"/>
          </a:p>
          <a:p>
            <a:pPr lvl="2">
              <a:buFont typeface="Arial"/>
              <a:buChar char="•"/>
            </a:pPr>
            <a:r>
              <a:rPr lang="en-US" dirty="0" err="1" smtClean="0"/>
              <a:t>Storybird.com</a:t>
            </a:r>
            <a:endParaRPr lang="en-US" dirty="0" smtClean="0"/>
          </a:p>
          <a:p>
            <a:pPr lvl="1">
              <a:buFont typeface="Arial"/>
              <a:buChar char="•"/>
            </a:pPr>
            <a:r>
              <a:rPr lang="en-US" dirty="0" smtClean="0"/>
              <a:t>Read story to class!</a:t>
            </a:r>
          </a:p>
          <a:p>
            <a:pPr lvl="2">
              <a:buFont typeface="Arial"/>
              <a:buChar char="•"/>
            </a:pPr>
            <a:r>
              <a:rPr lang="en-US" dirty="0" smtClean="0"/>
              <a:t>Blanket/pillow</a:t>
            </a:r>
          </a:p>
          <a:p>
            <a:pPr lvl="2">
              <a:buFont typeface="Arial"/>
              <a:buChar char="•"/>
            </a:pPr>
            <a:r>
              <a:rPr lang="en-US" dirty="0" smtClean="0"/>
              <a:t>Props…every time word said student holds up animal</a:t>
            </a:r>
          </a:p>
          <a:p>
            <a:pPr lvl="2">
              <a:buFont typeface="Arial"/>
              <a:buChar char="•"/>
            </a:pPr>
            <a:r>
              <a:rPr lang="en-US" dirty="0" smtClean="0"/>
              <a:t>TPR with some words in story</a:t>
            </a:r>
            <a:endParaRPr lang="en-US" dirty="0"/>
          </a:p>
          <a:p>
            <a:pPr>
              <a:buFont typeface="Arial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7123875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4-02-11 at 3.26.37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1014" y="549949"/>
            <a:ext cx="8828239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200956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02-11 at 3.27.20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646310"/>
            <a:ext cx="9144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105656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02-11 at 3.27.26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759454"/>
            <a:ext cx="9144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133459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PACE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US" dirty="0"/>
              <a:t>Story mapping</a:t>
            </a:r>
          </a:p>
          <a:p>
            <a:pPr lvl="1">
              <a:buFont typeface="Arial"/>
              <a:buChar char="•"/>
            </a:pPr>
            <a:r>
              <a:rPr lang="en-US" dirty="0"/>
              <a:t>Draw out parts of story in story map</a:t>
            </a:r>
          </a:p>
          <a:p>
            <a:pPr lvl="1">
              <a:buFont typeface="Arial"/>
              <a:buChar char="•"/>
            </a:pPr>
            <a:r>
              <a:rPr lang="en-US" dirty="0"/>
              <a:t>Compare in </a:t>
            </a:r>
            <a:r>
              <a:rPr lang="en-US" dirty="0" smtClean="0"/>
              <a:t>groups</a:t>
            </a:r>
          </a:p>
          <a:p>
            <a:pPr marL="402336" lvl="1" indent="0">
              <a:buNone/>
            </a:pPr>
            <a:endParaRPr lang="en-US" dirty="0"/>
          </a:p>
          <a:p>
            <a:pPr>
              <a:buFont typeface="Arial"/>
              <a:buChar char="•"/>
            </a:pPr>
            <a:r>
              <a:rPr lang="en-US" dirty="0"/>
              <a:t>Assessment: How close do </a:t>
            </a:r>
            <a:r>
              <a:rPr lang="en-US" dirty="0" smtClean="0"/>
              <a:t>the students </a:t>
            </a:r>
            <a:r>
              <a:rPr lang="en-US" dirty="0"/>
              <a:t>drawings match to the original story?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16807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xmlns="" val="3390507258"/>
              </p:ext>
            </p:extLst>
          </p:nvPr>
        </p:nvGraphicFramePr>
        <p:xfrm>
          <a:off x="1828800" y="1398485"/>
          <a:ext cx="5486400" cy="500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715216" y="222599"/>
            <a:ext cx="63371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Personajes</a:t>
            </a:r>
            <a:r>
              <a:rPr lang="en-US" dirty="0" smtClean="0"/>
              <a:t>:</a:t>
            </a:r>
          </a:p>
          <a:p>
            <a:endParaRPr lang="en-US" dirty="0" smtClean="0"/>
          </a:p>
          <a:p>
            <a:r>
              <a:rPr lang="en-US" dirty="0" err="1" smtClean="0"/>
              <a:t>Eventos</a:t>
            </a:r>
            <a:r>
              <a:rPr lang="en-US" dirty="0" smtClean="0"/>
              <a:t>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535975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Standard 1.2 </a:t>
            </a:r>
            <a:r>
              <a:rPr lang="en-US" dirty="0"/>
              <a:t>Participate in basic conversations (written or oral) on a variety of familiar and predictable topics using isolated words and learned phrases (interpersonal mode)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Standard 1.1 </a:t>
            </a:r>
            <a:r>
              <a:rPr lang="en-US" dirty="0"/>
              <a:t>Comprehend short learned exchanges (written or oral) on learned topics that use learned vocabulary and grammatical structures (interpretive mode) </a:t>
            </a:r>
          </a:p>
          <a:p>
            <a:endParaRPr lang="en-US" dirty="0" smtClean="0"/>
          </a:p>
          <a:p>
            <a:r>
              <a:rPr lang="en-US" dirty="0" smtClean="0"/>
              <a:t>Standard 4.1 </a:t>
            </a:r>
            <a:r>
              <a:rPr lang="en-US" dirty="0"/>
              <a:t>Expand knowledge of similarities and differences of basic structural patterns of language through comparisons of the student’s own language and the language studied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349738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Solstice.thmx</Template>
  <TotalTime>1670</TotalTime>
  <Words>216</Words>
  <Application>Microsoft Office PowerPoint</Application>
  <PresentationFormat>On-screen Show (4:3)</PresentationFormat>
  <Paragraphs>36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Solstice</vt:lpstr>
      <vt:lpstr>CCFLT Conference</vt:lpstr>
      <vt:lpstr>PACE model</vt:lpstr>
      <vt:lpstr>PACE model activity</vt:lpstr>
      <vt:lpstr>Slide 4</vt:lpstr>
      <vt:lpstr>Slide 5</vt:lpstr>
      <vt:lpstr>Slide 6</vt:lpstr>
      <vt:lpstr>PACE model</vt:lpstr>
      <vt:lpstr>Slide 8</vt:lpstr>
      <vt:lpstr>Standards</vt:lpstr>
    </vt:vector>
  </TitlesOfParts>
  <Company>Northern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PACE model activity</dc:title>
  <dc:creator>Tori Hepburn</dc:creator>
  <cp:lastModifiedBy>Melitta Wagner-Heaston</cp:lastModifiedBy>
  <cp:revision>14</cp:revision>
  <dcterms:created xsi:type="dcterms:W3CDTF">2014-02-10T19:25:39Z</dcterms:created>
  <dcterms:modified xsi:type="dcterms:W3CDTF">2014-02-18T03:07:34Z</dcterms:modified>
</cp:coreProperties>
</file>